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Merriweath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Merriweather-bold.fntdata"/><Relationship Id="rId16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2fb24505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2fb24505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2fb24505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2fb24505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2fb24505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2fb24505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2fb24505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2fb24505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2fb24505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2fb24505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2787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 of Location for an </a:t>
            </a:r>
            <a:r>
              <a:rPr lang="en"/>
              <a:t>Individual</a:t>
            </a:r>
            <a:r>
              <a:rPr lang="en"/>
              <a:t> based on Day, Time and Weather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Makayla Slick, Dana Sylvester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950" y="1561250"/>
            <a:ext cx="2458088" cy="3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06175" y="1409150"/>
            <a:ext cx="4804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Elementary school → middle school → high school → freshman year roommates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Consent was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acquired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Writing both and testing the mean squared errors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Neural network highly inaccurate for our data or what we wrote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Comparison of Madi’s schedule and predicting if she would be skipping class depending on the temperature high on a given day.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is skewed for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anonymity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and Execution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-112375" y="1389900"/>
            <a:ext cx="8200800" cy="3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Researched other people creating predictive models using location data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Deciding how to collect the data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Airtag, Tile, Find My iPhone location data, GPS tracking device ($$), Life360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Deciding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whether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or not to use a neural network or a random forest regressor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 Random Forest Classifier: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Easier to interpret and understand.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Robust to overfitting.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Requires less data preprocessing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(ie.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handling missing values).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Handles categorical data directly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 Random Forest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Classifier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be less accurate for very complex patterns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Slower to train and predict as the number of trees grows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025" y="1266150"/>
            <a:ext cx="2714976" cy="361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81975" y="1368700"/>
            <a:ext cx="878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Random forest 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onstructs multiple decision trees during training and outputs the average prediction (regression) of the individual trees.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Each decision tree is trained on a random subset of the data, and the final prediction is made by averaging the predictions of all trees.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Random Forests work well with tabular data and can handle non-linear relationships by partitioning the data space.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They are robust to overfitting, especially when the number of trees is large, and they provide feature importance, which is useful for understanding the model's decisions.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525" y="3031800"/>
            <a:ext cx="2829476" cy="23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75" y="3215800"/>
            <a:ext cx="5341250" cy="184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50" y="96592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 of Output and its Code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50" y="8990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Users prompted to enter day of the week and hour of the day they would like to find Madi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Prints out a </a:t>
            </a:r>
            <a:r>
              <a:rPr lang="en"/>
              <a:t>statement</a:t>
            </a:r>
            <a:r>
              <a:rPr lang="en"/>
              <a:t> with the address, and lat lon of where she is predicted to be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4789" r="0" t="21179"/>
          <a:stretch/>
        </p:blipFill>
        <p:spPr>
          <a:xfrm>
            <a:off x="209475" y="2010400"/>
            <a:ext cx="3671225" cy="6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0" r="0" t="13852"/>
          <a:stretch/>
        </p:blipFill>
        <p:spPr>
          <a:xfrm>
            <a:off x="209475" y="2879825"/>
            <a:ext cx="3555925" cy="9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5">
            <a:alphaModFix/>
          </a:blip>
          <a:srcRect b="0" l="0" r="0" t="9559"/>
          <a:stretch/>
        </p:blipFill>
        <p:spPr>
          <a:xfrm>
            <a:off x="209475" y="4026200"/>
            <a:ext cx="3110675" cy="107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200" y="0"/>
            <a:ext cx="2573798" cy="34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7">
            <a:alphaModFix/>
          </a:blip>
          <a:srcRect b="0" l="0" r="0" t="8667"/>
          <a:stretch/>
        </p:blipFill>
        <p:spPr>
          <a:xfrm>
            <a:off x="4125000" y="3691750"/>
            <a:ext cx="4846025" cy="133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300" y="500925"/>
            <a:ext cx="37044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Map Code and Output</a:t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04800" y="1601650"/>
            <a:ext cx="37044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Used package folium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Used the predicted lat lon to map the marker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Saves the map to an html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125" y="152400"/>
            <a:ext cx="4257476" cy="31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46360" l="0" r="59487" t="0"/>
          <a:stretch/>
        </p:blipFill>
        <p:spPr>
          <a:xfrm>
            <a:off x="5010650" y="3364475"/>
            <a:ext cx="3704400" cy="17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